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57" r:id="rId4"/>
    <p:sldId id="258" r:id="rId5"/>
    <p:sldId id="259" r:id="rId6"/>
    <p:sldId id="267" r:id="rId7"/>
    <p:sldId id="268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9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06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414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591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29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35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21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8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657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57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42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76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826D5-64CB-48D5-8803-D20E81892CA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AD26D-762B-4627-92A2-F00BFE90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909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525" y="852487"/>
            <a:ext cx="9124950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794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987" y="847725"/>
            <a:ext cx="93440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09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866" y="493762"/>
            <a:ext cx="10234083" cy="576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573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32" y="746172"/>
            <a:ext cx="10479617" cy="582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439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764126"/>
            <a:ext cx="10251545" cy="568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1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86554"/>
            <a:ext cx="10075334" cy="535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81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810" y="556873"/>
            <a:ext cx="10201275" cy="57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38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52" y="274148"/>
            <a:ext cx="10832041" cy="649241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26232" y="4172989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EDSS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07032" y="417298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55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6" y="104515"/>
            <a:ext cx="10873845" cy="601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848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88" y="576196"/>
            <a:ext cx="10878032" cy="610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124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222" y="414403"/>
            <a:ext cx="10116078" cy="549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3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824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90700" y="-881063"/>
            <a:ext cx="15773400" cy="862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144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066" y="770129"/>
            <a:ext cx="10111317" cy="556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8012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67" y="525967"/>
            <a:ext cx="10662178" cy="60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48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66" y="572694"/>
            <a:ext cx="10325629" cy="574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409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124" y="240668"/>
            <a:ext cx="11340571" cy="642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9389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933" y="1183161"/>
            <a:ext cx="9040283" cy="508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977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" y="243040"/>
            <a:ext cx="10269007" cy="581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6375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444" y="474969"/>
            <a:ext cx="10267297" cy="584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3771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399" y="523770"/>
            <a:ext cx="9655175" cy="542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802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32" y="499579"/>
            <a:ext cx="11081809" cy="613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748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5" y="919162"/>
            <a:ext cx="9048750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4301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133" y="509324"/>
            <a:ext cx="10017654" cy="570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134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67" y="587965"/>
            <a:ext cx="9276820" cy="524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493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09738" y="-881063"/>
            <a:ext cx="15611475" cy="862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950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66" y="592322"/>
            <a:ext cx="11540067" cy="640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4822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7" y="129174"/>
            <a:ext cx="11869208" cy="672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5033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23187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46970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780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43" y="573578"/>
            <a:ext cx="10799334" cy="588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993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871537"/>
            <a:ext cx="916305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233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12" y="619731"/>
            <a:ext cx="10117022" cy="568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8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287" y="852487"/>
            <a:ext cx="911542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89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712" y="871537"/>
            <a:ext cx="9172575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007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487" y="895350"/>
            <a:ext cx="8963025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477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5715</TotalTime>
  <Words>2</Words>
  <Application>Microsoft Office PowerPoint</Application>
  <PresentationFormat>Widescreen</PresentationFormat>
  <Paragraphs>2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MCHS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Guo, Shicheng</dc:creator>
  <cp:lastModifiedBy>Guo, Shicheng</cp:lastModifiedBy>
  <cp:revision>7</cp:revision>
  <dcterms:created xsi:type="dcterms:W3CDTF">2019-05-09T15:23:16Z</dcterms:created>
  <dcterms:modified xsi:type="dcterms:W3CDTF">2019-05-13T14:38:25Z</dcterms:modified>
</cp:coreProperties>
</file>

<file path=docProps/thumbnail.jpeg>
</file>